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sldIdLst>
    <p:sldId id="266" r:id="rId5"/>
    <p:sldId id="257" r:id="rId6"/>
    <p:sldId id="267" r:id="rId7"/>
    <p:sldId id="271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2D1EA-64B4-4F33-AADC-027FC5F201A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s-US"/>
        </a:p>
      </dgm:t>
    </dgm:pt>
    <dgm:pt modelId="{C97FE19B-0542-4901-998B-273164C6EF9F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US" dirty="0"/>
            <a:t>Paso 1</a:t>
          </a:r>
        </a:p>
      </dgm:t>
    </dgm:pt>
    <dgm:pt modelId="{FE0F98F1-FE59-4BF9-A758-7AB636A1CDB5}" type="parTrans" cxnId="{1598931F-1A71-4145-8B45-EEB585095E67}">
      <dgm:prSet/>
      <dgm:spPr/>
      <dgm:t>
        <a:bodyPr/>
        <a:lstStyle/>
        <a:p>
          <a:endParaRPr lang="es-US"/>
        </a:p>
      </dgm:t>
    </dgm:pt>
    <dgm:pt modelId="{3E75E024-5A50-42D1-8561-E2D5C613A90E}" type="sibTrans" cxnId="{1598931F-1A71-4145-8B45-EEB585095E67}">
      <dgm:prSet/>
      <dgm:spPr/>
      <dgm:t>
        <a:bodyPr/>
        <a:lstStyle/>
        <a:p>
          <a:endParaRPr lang="es-US"/>
        </a:p>
      </dgm:t>
    </dgm:pt>
    <dgm:pt modelId="{13E8F2C2-3B27-428D-A60A-0D778A9A821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US" sz="1300" b="1" dirty="0"/>
            <a:t>Base de datos original</a:t>
          </a:r>
        </a:p>
        <a:p>
          <a:pPr>
            <a:lnSpc>
              <a:spcPct val="100000"/>
            </a:lnSpc>
          </a:pPr>
          <a:r>
            <a:rPr lang="es-US" sz="1300" dirty="0"/>
            <a:t>Clases (Cl): 2</a:t>
          </a:r>
        </a:p>
        <a:p>
          <a:pPr>
            <a:lnSpc>
              <a:spcPct val="100000"/>
            </a:lnSpc>
          </a:pPr>
          <a:r>
            <a:rPr lang="es-US" sz="1050" dirty="0"/>
            <a:t>No Fraude (0) | Fraude (1)</a:t>
          </a:r>
        </a:p>
        <a:p>
          <a:pPr>
            <a:lnSpc>
              <a:spcPct val="100000"/>
            </a:lnSpc>
          </a:pPr>
          <a:r>
            <a:rPr lang="es-US" sz="1300" dirty="0"/>
            <a:t>Características (Ca): 394</a:t>
          </a:r>
        </a:p>
        <a:p>
          <a:pPr>
            <a:lnSpc>
              <a:spcPct val="100000"/>
            </a:lnSpc>
          </a:pPr>
          <a:r>
            <a:rPr lang="es-US" sz="1300" dirty="0"/>
            <a:t>Observaciones (</a:t>
          </a:r>
          <a:r>
            <a:rPr lang="es-US" sz="1300" dirty="0" err="1"/>
            <a:t>Ob</a:t>
          </a:r>
          <a:r>
            <a:rPr lang="es-US" sz="1300" dirty="0"/>
            <a:t>): 590540</a:t>
          </a:r>
        </a:p>
      </dgm:t>
    </dgm:pt>
    <dgm:pt modelId="{2EDBA750-636E-4643-BD71-1F073D0FC7D8}" type="parTrans" cxnId="{D2D59227-C4D7-485E-A814-243E39798D66}">
      <dgm:prSet/>
      <dgm:spPr/>
      <dgm:t>
        <a:bodyPr/>
        <a:lstStyle/>
        <a:p>
          <a:endParaRPr lang="es-US"/>
        </a:p>
      </dgm:t>
    </dgm:pt>
    <dgm:pt modelId="{D95636C9-0ED1-4470-A9A4-4BD4EC775117}" type="sibTrans" cxnId="{D2D59227-C4D7-485E-A814-243E39798D66}">
      <dgm:prSet/>
      <dgm:spPr/>
      <dgm:t>
        <a:bodyPr/>
        <a:lstStyle/>
        <a:p>
          <a:endParaRPr lang="es-US"/>
        </a:p>
      </dgm:t>
    </dgm:pt>
    <dgm:pt modelId="{969E574F-066A-4DC8-A83C-8918853FCA95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US"/>
            <a:t>Paso 2</a:t>
          </a:r>
        </a:p>
      </dgm:t>
    </dgm:pt>
    <dgm:pt modelId="{B21E87EE-9485-4C4F-8B6B-EAB3E4926664}" type="parTrans" cxnId="{D35B4D13-8A13-4DC2-835F-E3574A8ADEB6}">
      <dgm:prSet/>
      <dgm:spPr/>
      <dgm:t>
        <a:bodyPr/>
        <a:lstStyle/>
        <a:p>
          <a:endParaRPr lang="es-US"/>
        </a:p>
      </dgm:t>
    </dgm:pt>
    <dgm:pt modelId="{D846529F-A46A-4ED3-916E-5CBDE6E39532}" type="sibTrans" cxnId="{D35B4D13-8A13-4DC2-835F-E3574A8ADEB6}">
      <dgm:prSet/>
      <dgm:spPr/>
      <dgm:t>
        <a:bodyPr/>
        <a:lstStyle/>
        <a:p>
          <a:endParaRPr lang="es-US"/>
        </a:p>
      </dgm:t>
    </dgm:pt>
    <dgm:pt modelId="{97E285E8-CB87-4D5F-B1D6-5F92C82E1EF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s-US" b="1" dirty="0"/>
            <a:t>Tratamiento de datos</a:t>
          </a:r>
        </a:p>
        <a:p>
          <a:pPr>
            <a:lnSpc>
              <a:spcPct val="100000"/>
            </a:lnSpc>
          </a:pPr>
          <a:r>
            <a:rPr lang="es-US" b="1" dirty="0"/>
            <a:t>Problema a resolver</a:t>
          </a:r>
        </a:p>
        <a:p>
          <a:pPr>
            <a:lnSpc>
              <a:spcPct val="100000"/>
            </a:lnSpc>
          </a:pPr>
          <a:r>
            <a:rPr lang="es-US" b="0" dirty="0"/>
            <a:t>Cambio de texto a números</a:t>
          </a:r>
        </a:p>
        <a:p>
          <a:pPr>
            <a:lnSpc>
              <a:spcPct val="100000"/>
            </a:lnSpc>
          </a:pPr>
          <a:r>
            <a:rPr lang="es-US" b="1" dirty="0"/>
            <a:t>Método empleado</a:t>
          </a:r>
        </a:p>
        <a:p>
          <a:pPr>
            <a:lnSpc>
              <a:spcPct val="100000"/>
            </a:lnSpc>
          </a:pPr>
          <a:r>
            <a:rPr lang="es-US" b="0" i="1" dirty="0"/>
            <a:t>Look up table</a:t>
          </a:r>
        </a:p>
        <a:p>
          <a:pPr>
            <a:lnSpc>
              <a:spcPct val="100000"/>
            </a:lnSpc>
          </a:pPr>
          <a:r>
            <a:rPr lang="es-US" b="1" i="0" dirty="0"/>
            <a:t>Cl </a:t>
          </a:r>
          <a:r>
            <a:rPr lang="es-US" b="0" i="0" dirty="0"/>
            <a:t>: 2</a:t>
          </a:r>
        </a:p>
        <a:p>
          <a:pPr>
            <a:lnSpc>
              <a:spcPct val="100000"/>
            </a:lnSpc>
          </a:pPr>
          <a:r>
            <a:rPr lang="es-US" b="1" i="0" dirty="0"/>
            <a:t>Ca </a:t>
          </a:r>
          <a:r>
            <a:rPr lang="es-US" b="0" i="0" dirty="0"/>
            <a:t>: 394</a:t>
          </a:r>
        </a:p>
        <a:p>
          <a:pPr>
            <a:lnSpc>
              <a:spcPct val="100000"/>
            </a:lnSpc>
          </a:pPr>
          <a:r>
            <a:rPr lang="es-US" b="1" i="0" dirty="0" err="1"/>
            <a:t>Ob</a:t>
          </a:r>
          <a:r>
            <a:rPr lang="es-US" b="1" i="0" dirty="0"/>
            <a:t> </a:t>
          </a:r>
          <a:r>
            <a:rPr lang="es-US" b="0" i="0" dirty="0"/>
            <a:t>: 59540</a:t>
          </a:r>
        </a:p>
      </dgm:t>
    </dgm:pt>
    <dgm:pt modelId="{958D383B-AC97-47AF-AFDE-2D76DFC58AD8}" type="parTrans" cxnId="{2E35D718-9FAB-494A-A441-ADAFC2C32191}">
      <dgm:prSet/>
      <dgm:spPr/>
      <dgm:t>
        <a:bodyPr/>
        <a:lstStyle/>
        <a:p>
          <a:endParaRPr lang="es-US"/>
        </a:p>
      </dgm:t>
    </dgm:pt>
    <dgm:pt modelId="{03C7CBED-C56B-45A1-BDB4-F74787FCA3FF}" type="sibTrans" cxnId="{2E35D718-9FAB-494A-A441-ADAFC2C32191}">
      <dgm:prSet/>
      <dgm:spPr/>
      <dgm:t>
        <a:bodyPr/>
        <a:lstStyle/>
        <a:p>
          <a:endParaRPr lang="es-US"/>
        </a:p>
      </dgm:t>
    </dgm:pt>
    <dgm:pt modelId="{ABE44C0D-DEE0-4A68-B0B3-3C369B59FB3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US"/>
            <a:t>Paso 3</a:t>
          </a:r>
        </a:p>
      </dgm:t>
    </dgm:pt>
    <dgm:pt modelId="{9531FF5A-E02E-42BA-880B-88410CC14B76}" type="parTrans" cxnId="{6DF39B43-DAAB-48D1-AD0B-9EE7289404CC}">
      <dgm:prSet/>
      <dgm:spPr/>
      <dgm:t>
        <a:bodyPr/>
        <a:lstStyle/>
        <a:p>
          <a:endParaRPr lang="es-US"/>
        </a:p>
      </dgm:t>
    </dgm:pt>
    <dgm:pt modelId="{87E03DA9-07E9-4536-9F96-32BA07BE0AE9}" type="sibTrans" cxnId="{6DF39B43-DAAB-48D1-AD0B-9EE7289404CC}">
      <dgm:prSet/>
      <dgm:spPr/>
      <dgm:t>
        <a:bodyPr/>
        <a:lstStyle/>
        <a:p>
          <a:endParaRPr lang="es-US"/>
        </a:p>
      </dgm:t>
    </dgm:pt>
    <dgm:pt modelId="{55716607-0956-40FC-9184-F8BA014D3CC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s-US" b="1" dirty="0"/>
            <a:t>Eliminación de </a:t>
          </a:r>
          <a:r>
            <a:rPr lang="es-US" b="1" dirty="0" err="1"/>
            <a:t>NaN</a:t>
          </a:r>
          <a:endParaRPr lang="es-US" b="1" dirty="0"/>
        </a:p>
        <a:p>
          <a:pPr>
            <a:lnSpc>
              <a:spcPct val="100000"/>
            </a:lnSpc>
          </a:pPr>
          <a:r>
            <a:rPr lang="es-US" b="1" dirty="0"/>
            <a:t>Problema a resolver</a:t>
          </a:r>
        </a:p>
        <a:p>
          <a:pPr>
            <a:lnSpc>
              <a:spcPct val="100000"/>
            </a:lnSpc>
          </a:pPr>
          <a:r>
            <a:rPr lang="es-US" b="0" dirty="0"/>
            <a:t>Eliminación de las </a:t>
          </a:r>
          <a:r>
            <a:rPr lang="es-US" b="0" dirty="0" err="1"/>
            <a:t>carácterísticas</a:t>
          </a:r>
          <a:r>
            <a:rPr lang="es-US" b="0" dirty="0"/>
            <a:t> que contengan </a:t>
          </a:r>
          <a:r>
            <a:rPr lang="es-US" b="0" dirty="0" err="1"/>
            <a:t>NaN</a:t>
          </a:r>
          <a:r>
            <a:rPr lang="es-US" b="0" dirty="0"/>
            <a:t>.</a:t>
          </a:r>
        </a:p>
        <a:p>
          <a:pPr>
            <a:lnSpc>
              <a:spcPct val="100000"/>
            </a:lnSpc>
          </a:pPr>
          <a:r>
            <a:rPr lang="es-US" b="1" dirty="0"/>
            <a:t>Cl </a:t>
          </a:r>
          <a:r>
            <a:rPr lang="es-US" b="0" dirty="0"/>
            <a:t>: 2</a:t>
          </a:r>
          <a:r>
            <a:rPr lang="es-US" b="1" dirty="0"/>
            <a:t> </a:t>
          </a:r>
        </a:p>
        <a:p>
          <a:pPr>
            <a:lnSpc>
              <a:spcPct val="100000"/>
            </a:lnSpc>
          </a:pPr>
          <a:r>
            <a:rPr lang="es-US" b="1" dirty="0"/>
            <a:t>Ca </a:t>
          </a:r>
          <a:r>
            <a:rPr lang="es-US" b="0" dirty="0"/>
            <a:t>:</a:t>
          </a:r>
          <a:r>
            <a:rPr lang="es-US" b="1" dirty="0"/>
            <a:t> </a:t>
          </a:r>
          <a:r>
            <a:rPr lang="es-US" b="0" dirty="0"/>
            <a:t>376</a:t>
          </a:r>
          <a:endParaRPr lang="es-US" b="1" dirty="0"/>
        </a:p>
        <a:p>
          <a:pPr>
            <a:lnSpc>
              <a:spcPct val="100000"/>
            </a:lnSpc>
          </a:pPr>
          <a:r>
            <a:rPr lang="es-US" b="1" dirty="0" err="1"/>
            <a:t>Ob</a:t>
          </a:r>
          <a:r>
            <a:rPr lang="es-US" b="1" dirty="0"/>
            <a:t> </a:t>
          </a:r>
          <a:r>
            <a:rPr lang="es-US" b="0" dirty="0"/>
            <a:t>:</a:t>
          </a:r>
          <a:r>
            <a:rPr lang="es-US" b="1" dirty="0"/>
            <a:t> </a:t>
          </a:r>
          <a:r>
            <a:rPr lang="es-US" b="0" dirty="0"/>
            <a:t>590540</a:t>
          </a:r>
        </a:p>
        <a:p>
          <a:endParaRPr lang="es-US" b="0" dirty="0"/>
        </a:p>
      </dgm:t>
    </dgm:pt>
    <dgm:pt modelId="{EE73D83A-A60E-4111-B804-0A41EB39CACF}" type="parTrans" cxnId="{8EAC641A-4B7B-4D35-AA2D-2AA5A7332C96}">
      <dgm:prSet/>
      <dgm:spPr/>
      <dgm:t>
        <a:bodyPr/>
        <a:lstStyle/>
        <a:p>
          <a:endParaRPr lang="es-US"/>
        </a:p>
      </dgm:t>
    </dgm:pt>
    <dgm:pt modelId="{BA3058B3-E8F9-440B-9DE2-C1DA08F47DC1}" type="sibTrans" cxnId="{8EAC641A-4B7B-4D35-AA2D-2AA5A7332C96}">
      <dgm:prSet/>
      <dgm:spPr/>
      <dgm:t>
        <a:bodyPr/>
        <a:lstStyle/>
        <a:p>
          <a:endParaRPr lang="es-US"/>
        </a:p>
      </dgm:t>
    </dgm:pt>
    <dgm:pt modelId="{C817A5D4-5684-4607-AFA0-E876CD1679BC}" type="pres">
      <dgm:prSet presAssocID="{9DF2D1EA-64B4-4F33-AADC-027FC5F201A2}" presName="root" presStyleCnt="0">
        <dgm:presLayoutVars>
          <dgm:dir/>
          <dgm:resizeHandles val="exact"/>
        </dgm:presLayoutVars>
      </dgm:prSet>
      <dgm:spPr/>
    </dgm:pt>
    <dgm:pt modelId="{1964EA2F-5AB2-4995-804A-AECB4F0A1DC6}" type="pres">
      <dgm:prSet presAssocID="{C97FE19B-0542-4901-998B-273164C6EF9F}" presName="compNode" presStyleCnt="0"/>
      <dgm:spPr/>
    </dgm:pt>
    <dgm:pt modelId="{F49366A4-33C3-4B35-849A-2C0C6A113E0B}" type="pres">
      <dgm:prSet presAssocID="{C97FE19B-0542-4901-998B-273164C6EF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02AF8618-97E3-49F7-8E8A-B186515BB2D3}" type="pres">
      <dgm:prSet presAssocID="{C97FE19B-0542-4901-998B-273164C6EF9F}" presName="iconSpace" presStyleCnt="0"/>
      <dgm:spPr/>
    </dgm:pt>
    <dgm:pt modelId="{F8A19788-75EF-4E26-B5A4-C200A545B0E2}" type="pres">
      <dgm:prSet presAssocID="{C97FE19B-0542-4901-998B-273164C6EF9F}" presName="parTx" presStyleLbl="revTx" presStyleIdx="0" presStyleCnt="6">
        <dgm:presLayoutVars>
          <dgm:chMax val="0"/>
          <dgm:chPref val="0"/>
        </dgm:presLayoutVars>
      </dgm:prSet>
      <dgm:spPr/>
    </dgm:pt>
    <dgm:pt modelId="{44D05373-2ABF-4833-A137-9600FED2D1E2}" type="pres">
      <dgm:prSet presAssocID="{C97FE19B-0542-4901-998B-273164C6EF9F}" presName="txSpace" presStyleCnt="0"/>
      <dgm:spPr/>
    </dgm:pt>
    <dgm:pt modelId="{7A525F8B-C166-45BB-9DAC-6CCFFC29CE79}" type="pres">
      <dgm:prSet presAssocID="{C97FE19B-0542-4901-998B-273164C6EF9F}" presName="desTx" presStyleLbl="revTx" presStyleIdx="1" presStyleCnt="6">
        <dgm:presLayoutVars/>
      </dgm:prSet>
      <dgm:spPr/>
    </dgm:pt>
    <dgm:pt modelId="{5549E3C6-36AE-4D3A-80D0-627F31E0F7B4}" type="pres">
      <dgm:prSet presAssocID="{3E75E024-5A50-42D1-8561-E2D5C613A90E}" presName="sibTrans" presStyleCnt="0"/>
      <dgm:spPr/>
    </dgm:pt>
    <dgm:pt modelId="{D7746DD3-E460-4C83-A9A1-34647E3FEFAE}" type="pres">
      <dgm:prSet presAssocID="{969E574F-066A-4DC8-A83C-8918853FCA95}" presName="compNode" presStyleCnt="0"/>
      <dgm:spPr/>
    </dgm:pt>
    <dgm:pt modelId="{8ACF1712-55A8-4424-AE6F-63AEFE3FD26A}" type="pres">
      <dgm:prSet presAssocID="{969E574F-066A-4DC8-A83C-8918853FCA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AC85D61C-FF60-482A-8A57-E664D2CD85AA}" type="pres">
      <dgm:prSet presAssocID="{969E574F-066A-4DC8-A83C-8918853FCA95}" presName="iconSpace" presStyleCnt="0"/>
      <dgm:spPr/>
    </dgm:pt>
    <dgm:pt modelId="{0BD7F91A-DDA6-427B-87AE-87455A447272}" type="pres">
      <dgm:prSet presAssocID="{969E574F-066A-4DC8-A83C-8918853FCA95}" presName="parTx" presStyleLbl="revTx" presStyleIdx="2" presStyleCnt="6">
        <dgm:presLayoutVars>
          <dgm:chMax val="0"/>
          <dgm:chPref val="0"/>
        </dgm:presLayoutVars>
      </dgm:prSet>
      <dgm:spPr/>
    </dgm:pt>
    <dgm:pt modelId="{0B331770-27FF-42AA-AAB8-4DBD37309C21}" type="pres">
      <dgm:prSet presAssocID="{969E574F-066A-4DC8-A83C-8918853FCA95}" presName="txSpace" presStyleCnt="0"/>
      <dgm:spPr/>
    </dgm:pt>
    <dgm:pt modelId="{0D0D8106-0478-49AA-8873-122544A3202C}" type="pres">
      <dgm:prSet presAssocID="{969E574F-066A-4DC8-A83C-8918853FCA95}" presName="desTx" presStyleLbl="revTx" presStyleIdx="3" presStyleCnt="6">
        <dgm:presLayoutVars/>
      </dgm:prSet>
      <dgm:spPr/>
    </dgm:pt>
    <dgm:pt modelId="{65E8AC7C-D126-4154-9CBB-D57E65799CD5}" type="pres">
      <dgm:prSet presAssocID="{D846529F-A46A-4ED3-916E-5CBDE6E39532}" presName="sibTrans" presStyleCnt="0"/>
      <dgm:spPr/>
    </dgm:pt>
    <dgm:pt modelId="{998C7E6A-2BF4-48CA-A7F6-B200CC2E700C}" type="pres">
      <dgm:prSet presAssocID="{ABE44C0D-DEE0-4A68-B0B3-3C369B59FB38}" presName="compNode" presStyleCnt="0"/>
      <dgm:spPr/>
    </dgm:pt>
    <dgm:pt modelId="{53C48E2B-58AB-4FDC-A15C-A40E3D570BAC}" type="pres">
      <dgm:prSet presAssocID="{ABE44C0D-DEE0-4A68-B0B3-3C369B59FB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069C9411-A10C-401E-92A4-083F09B6542D}" type="pres">
      <dgm:prSet presAssocID="{ABE44C0D-DEE0-4A68-B0B3-3C369B59FB38}" presName="iconSpace" presStyleCnt="0"/>
      <dgm:spPr/>
    </dgm:pt>
    <dgm:pt modelId="{567072D2-6026-44FE-ABE0-4228846B53CB}" type="pres">
      <dgm:prSet presAssocID="{ABE44C0D-DEE0-4A68-B0B3-3C369B59FB38}" presName="parTx" presStyleLbl="revTx" presStyleIdx="4" presStyleCnt="6">
        <dgm:presLayoutVars>
          <dgm:chMax val="0"/>
          <dgm:chPref val="0"/>
        </dgm:presLayoutVars>
      </dgm:prSet>
      <dgm:spPr/>
    </dgm:pt>
    <dgm:pt modelId="{9777D472-9561-4D8B-A10E-583C12940C94}" type="pres">
      <dgm:prSet presAssocID="{ABE44C0D-DEE0-4A68-B0B3-3C369B59FB38}" presName="txSpace" presStyleCnt="0"/>
      <dgm:spPr/>
    </dgm:pt>
    <dgm:pt modelId="{B1F89534-911B-443D-876E-8E7861A05357}" type="pres">
      <dgm:prSet presAssocID="{ABE44C0D-DEE0-4A68-B0B3-3C369B59FB38}" presName="desTx" presStyleLbl="revTx" presStyleIdx="5" presStyleCnt="6">
        <dgm:presLayoutVars/>
      </dgm:prSet>
      <dgm:spPr/>
    </dgm:pt>
  </dgm:ptLst>
  <dgm:cxnLst>
    <dgm:cxn modelId="{F5D21B00-304D-4AF3-9D1B-902121986F13}" type="presOf" srcId="{13E8F2C2-3B27-428D-A60A-0D778A9A8215}" destId="{7A525F8B-C166-45BB-9DAC-6CCFFC29CE79}" srcOrd="0" destOrd="0" presId="urn:microsoft.com/office/officeart/2018/5/layout/CenteredIconLabelDescriptionList"/>
    <dgm:cxn modelId="{9ADE6E0B-9FF6-41D0-9507-1E1C4664BF35}" type="presOf" srcId="{ABE44C0D-DEE0-4A68-B0B3-3C369B59FB38}" destId="{567072D2-6026-44FE-ABE0-4228846B53CB}" srcOrd="0" destOrd="0" presId="urn:microsoft.com/office/officeart/2018/5/layout/CenteredIconLabelDescriptionList"/>
    <dgm:cxn modelId="{D35B4D13-8A13-4DC2-835F-E3574A8ADEB6}" srcId="{9DF2D1EA-64B4-4F33-AADC-027FC5F201A2}" destId="{969E574F-066A-4DC8-A83C-8918853FCA95}" srcOrd="1" destOrd="0" parTransId="{B21E87EE-9485-4C4F-8B6B-EAB3E4926664}" sibTransId="{D846529F-A46A-4ED3-916E-5CBDE6E39532}"/>
    <dgm:cxn modelId="{2E35D718-9FAB-494A-A441-ADAFC2C32191}" srcId="{969E574F-066A-4DC8-A83C-8918853FCA95}" destId="{97E285E8-CB87-4D5F-B1D6-5F92C82E1EF2}" srcOrd="0" destOrd="0" parTransId="{958D383B-AC97-47AF-AFDE-2D76DFC58AD8}" sibTransId="{03C7CBED-C56B-45A1-BDB4-F74787FCA3FF}"/>
    <dgm:cxn modelId="{8EAC641A-4B7B-4D35-AA2D-2AA5A7332C96}" srcId="{ABE44C0D-DEE0-4A68-B0B3-3C369B59FB38}" destId="{55716607-0956-40FC-9184-F8BA014D3CC4}" srcOrd="0" destOrd="0" parTransId="{EE73D83A-A60E-4111-B804-0A41EB39CACF}" sibTransId="{BA3058B3-E8F9-440B-9DE2-C1DA08F47DC1}"/>
    <dgm:cxn modelId="{1598931F-1A71-4145-8B45-EEB585095E67}" srcId="{9DF2D1EA-64B4-4F33-AADC-027FC5F201A2}" destId="{C97FE19B-0542-4901-998B-273164C6EF9F}" srcOrd="0" destOrd="0" parTransId="{FE0F98F1-FE59-4BF9-A758-7AB636A1CDB5}" sibTransId="{3E75E024-5A50-42D1-8561-E2D5C613A90E}"/>
    <dgm:cxn modelId="{D2D59227-C4D7-485E-A814-243E39798D66}" srcId="{C97FE19B-0542-4901-998B-273164C6EF9F}" destId="{13E8F2C2-3B27-428D-A60A-0D778A9A8215}" srcOrd="0" destOrd="0" parTransId="{2EDBA750-636E-4643-BD71-1F073D0FC7D8}" sibTransId="{D95636C9-0ED1-4470-A9A4-4BD4EC775117}"/>
    <dgm:cxn modelId="{AB0C052C-9DD4-4088-99DB-06010C31F3DD}" type="presOf" srcId="{55716607-0956-40FC-9184-F8BA014D3CC4}" destId="{B1F89534-911B-443D-876E-8E7861A05357}" srcOrd="0" destOrd="0" presId="urn:microsoft.com/office/officeart/2018/5/layout/CenteredIconLabelDescriptionList"/>
    <dgm:cxn modelId="{6DF39B43-DAAB-48D1-AD0B-9EE7289404CC}" srcId="{9DF2D1EA-64B4-4F33-AADC-027FC5F201A2}" destId="{ABE44C0D-DEE0-4A68-B0B3-3C369B59FB38}" srcOrd="2" destOrd="0" parTransId="{9531FF5A-E02E-42BA-880B-88410CC14B76}" sibTransId="{87E03DA9-07E9-4536-9F96-32BA07BE0AE9}"/>
    <dgm:cxn modelId="{90E6F74E-F9DE-4F67-B063-3A2269CCC489}" type="presOf" srcId="{C97FE19B-0542-4901-998B-273164C6EF9F}" destId="{F8A19788-75EF-4E26-B5A4-C200A545B0E2}" srcOrd="0" destOrd="0" presId="urn:microsoft.com/office/officeart/2018/5/layout/CenteredIconLabelDescriptionList"/>
    <dgm:cxn modelId="{F71C2B78-C386-40BC-863B-E93F3E1243E3}" type="presOf" srcId="{9DF2D1EA-64B4-4F33-AADC-027FC5F201A2}" destId="{C817A5D4-5684-4607-AFA0-E876CD1679BC}" srcOrd="0" destOrd="0" presId="urn:microsoft.com/office/officeart/2018/5/layout/CenteredIconLabelDescriptionList"/>
    <dgm:cxn modelId="{F9D7A1D2-19DE-4488-B7A4-4E3FF07A0865}" type="presOf" srcId="{969E574F-066A-4DC8-A83C-8918853FCA95}" destId="{0BD7F91A-DDA6-427B-87AE-87455A447272}" srcOrd="0" destOrd="0" presId="urn:microsoft.com/office/officeart/2018/5/layout/CenteredIconLabelDescriptionList"/>
    <dgm:cxn modelId="{38C800E8-B6FA-4FB1-844D-CE8C422FD5F2}" type="presOf" srcId="{97E285E8-CB87-4D5F-B1D6-5F92C82E1EF2}" destId="{0D0D8106-0478-49AA-8873-122544A3202C}" srcOrd="0" destOrd="0" presId="urn:microsoft.com/office/officeart/2018/5/layout/CenteredIconLabelDescriptionList"/>
    <dgm:cxn modelId="{779228EF-B651-4AEB-9AC9-B4CB9F370B57}" type="presParOf" srcId="{C817A5D4-5684-4607-AFA0-E876CD1679BC}" destId="{1964EA2F-5AB2-4995-804A-AECB4F0A1DC6}" srcOrd="0" destOrd="0" presId="urn:microsoft.com/office/officeart/2018/5/layout/CenteredIconLabelDescriptionList"/>
    <dgm:cxn modelId="{B9868D49-07CE-4311-8374-CE466E8B3A52}" type="presParOf" srcId="{1964EA2F-5AB2-4995-804A-AECB4F0A1DC6}" destId="{F49366A4-33C3-4B35-849A-2C0C6A113E0B}" srcOrd="0" destOrd="0" presId="urn:microsoft.com/office/officeart/2018/5/layout/CenteredIconLabelDescriptionList"/>
    <dgm:cxn modelId="{B6E0CD6D-760D-4875-8BEB-6BF350344BD7}" type="presParOf" srcId="{1964EA2F-5AB2-4995-804A-AECB4F0A1DC6}" destId="{02AF8618-97E3-49F7-8E8A-B186515BB2D3}" srcOrd="1" destOrd="0" presId="urn:microsoft.com/office/officeart/2018/5/layout/CenteredIconLabelDescriptionList"/>
    <dgm:cxn modelId="{5EA7FA8A-8741-49DA-B1E0-23CB8F7B6D99}" type="presParOf" srcId="{1964EA2F-5AB2-4995-804A-AECB4F0A1DC6}" destId="{F8A19788-75EF-4E26-B5A4-C200A545B0E2}" srcOrd="2" destOrd="0" presId="urn:microsoft.com/office/officeart/2018/5/layout/CenteredIconLabelDescriptionList"/>
    <dgm:cxn modelId="{2CBFE8EB-5813-4A45-B05B-373EF56545D0}" type="presParOf" srcId="{1964EA2F-5AB2-4995-804A-AECB4F0A1DC6}" destId="{44D05373-2ABF-4833-A137-9600FED2D1E2}" srcOrd="3" destOrd="0" presId="urn:microsoft.com/office/officeart/2018/5/layout/CenteredIconLabelDescriptionList"/>
    <dgm:cxn modelId="{66BC0A15-E7F2-4B7A-9C5A-8ABFDE5FFFB9}" type="presParOf" srcId="{1964EA2F-5AB2-4995-804A-AECB4F0A1DC6}" destId="{7A525F8B-C166-45BB-9DAC-6CCFFC29CE79}" srcOrd="4" destOrd="0" presId="urn:microsoft.com/office/officeart/2018/5/layout/CenteredIconLabelDescriptionList"/>
    <dgm:cxn modelId="{5819B9D4-6933-4310-A78A-A4077EB63B49}" type="presParOf" srcId="{C817A5D4-5684-4607-AFA0-E876CD1679BC}" destId="{5549E3C6-36AE-4D3A-80D0-627F31E0F7B4}" srcOrd="1" destOrd="0" presId="urn:microsoft.com/office/officeart/2018/5/layout/CenteredIconLabelDescriptionList"/>
    <dgm:cxn modelId="{8DADD3FD-02A3-49CF-A4AF-4D99CCFE9883}" type="presParOf" srcId="{C817A5D4-5684-4607-AFA0-E876CD1679BC}" destId="{D7746DD3-E460-4C83-A9A1-34647E3FEFAE}" srcOrd="2" destOrd="0" presId="urn:microsoft.com/office/officeart/2018/5/layout/CenteredIconLabelDescriptionList"/>
    <dgm:cxn modelId="{D93C3F4E-522D-4DF7-A822-16939AA0ED37}" type="presParOf" srcId="{D7746DD3-E460-4C83-A9A1-34647E3FEFAE}" destId="{8ACF1712-55A8-4424-AE6F-63AEFE3FD26A}" srcOrd="0" destOrd="0" presId="urn:microsoft.com/office/officeart/2018/5/layout/CenteredIconLabelDescriptionList"/>
    <dgm:cxn modelId="{072F6E7C-C5C9-46DF-B1A1-17EC06F535E2}" type="presParOf" srcId="{D7746DD3-E460-4C83-A9A1-34647E3FEFAE}" destId="{AC85D61C-FF60-482A-8A57-E664D2CD85AA}" srcOrd="1" destOrd="0" presId="urn:microsoft.com/office/officeart/2018/5/layout/CenteredIconLabelDescriptionList"/>
    <dgm:cxn modelId="{6759A3FD-4487-4A3E-B9EE-EB17B0CB0256}" type="presParOf" srcId="{D7746DD3-E460-4C83-A9A1-34647E3FEFAE}" destId="{0BD7F91A-DDA6-427B-87AE-87455A447272}" srcOrd="2" destOrd="0" presId="urn:microsoft.com/office/officeart/2018/5/layout/CenteredIconLabelDescriptionList"/>
    <dgm:cxn modelId="{8561A170-665D-4736-860E-8A42BFE22DBE}" type="presParOf" srcId="{D7746DD3-E460-4C83-A9A1-34647E3FEFAE}" destId="{0B331770-27FF-42AA-AAB8-4DBD37309C21}" srcOrd="3" destOrd="0" presId="urn:microsoft.com/office/officeart/2018/5/layout/CenteredIconLabelDescriptionList"/>
    <dgm:cxn modelId="{9C34EA82-AFA1-4D05-AACA-39E6F1B4D042}" type="presParOf" srcId="{D7746DD3-E460-4C83-A9A1-34647E3FEFAE}" destId="{0D0D8106-0478-49AA-8873-122544A3202C}" srcOrd="4" destOrd="0" presId="urn:microsoft.com/office/officeart/2018/5/layout/CenteredIconLabelDescriptionList"/>
    <dgm:cxn modelId="{A0AC9502-A1F4-4A66-BB0F-9EC7003513AA}" type="presParOf" srcId="{C817A5D4-5684-4607-AFA0-E876CD1679BC}" destId="{65E8AC7C-D126-4154-9CBB-D57E65799CD5}" srcOrd="3" destOrd="0" presId="urn:microsoft.com/office/officeart/2018/5/layout/CenteredIconLabelDescriptionList"/>
    <dgm:cxn modelId="{1A3ED30C-4EDA-45DB-9FDE-17F5435D724B}" type="presParOf" srcId="{C817A5D4-5684-4607-AFA0-E876CD1679BC}" destId="{998C7E6A-2BF4-48CA-A7F6-B200CC2E700C}" srcOrd="4" destOrd="0" presId="urn:microsoft.com/office/officeart/2018/5/layout/CenteredIconLabelDescriptionList"/>
    <dgm:cxn modelId="{368F453E-B12E-4E30-9A08-79F283833155}" type="presParOf" srcId="{998C7E6A-2BF4-48CA-A7F6-B200CC2E700C}" destId="{53C48E2B-58AB-4FDC-A15C-A40E3D570BAC}" srcOrd="0" destOrd="0" presId="urn:microsoft.com/office/officeart/2018/5/layout/CenteredIconLabelDescriptionList"/>
    <dgm:cxn modelId="{54931281-C14A-4551-BBD8-EE68DE0E81F9}" type="presParOf" srcId="{998C7E6A-2BF4-48CA-A7F6-B200CC2E700C}" destId="{069C9411-A10C-401E-92A4-083F09B6542D}" srcOrd="1" destOrd="0" presId="urn:microsoft.com/office/officeart/2018/5/layout/CenteredIconLabelDescriptionList"/>
    <dgm:cxn modelId="{941F5AA3-2CEB-4092-AF99-194A94A2E397}" type="presParOf" srcId="{998C7E6A-2BF4-48CA-A7F6-B200CC2E700C}" destId="{567072D2-6026-44FE-ABE0-4228846B53CB}" srcOrd="2" destOrd="0" presId="urn:microsoft.com/office/officeart/2018/5/layout/CenteredIconLabelDescriptionList"/>
    <dgm:cxn modelId="{2461C622-D469-49EA-B809-1FEB5BD7E5E7}" type="presParOf" srcId="{998C7E6A-2BF4-48CA-A7F6-B200CC2E700C}" destId="{9777D472-9561-4D8B-A10E-583C12940C94}" srcOrd="3" destOrd="0" presId="urn:microsoft.com/office/officeart/2018/5/layout/CenteredIconLabelDescriptionList"/>
    <dgm:cxn modelId="{9EC3AC8D-6013-47CB-97B3-93E4E256FD15}" type="presParOf" srcId="{998C7E6A-2BF4-48CA-A7F6-B200CC2E700C}" destId="{B1F89534-911B-443D-876E-8E7861A0535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F2D1EA-64B4-4F33-AADC-027FC5F201A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s-US"/>
        </a:p>
      </dgm:t>
    </dgm:pt>
    <dgm:pt modelId="{C97FE19B-0542-4901-998B-273164C6EF9F}">
      <dgm:prSet phldrT="[Text]" custT="1"/>
      <dgm:spPr/>
      <dgm:t>
        <a:bodyPr/>
        <a:lstStyle/>
        <a:p>
          <a:pPr>
            <a:defRPr b="1"/>
          </a:pPr>
          <a:r>
            <a:rPr lang="es-US" sz="1700" dirty="0"/>
            <a:t>Paso 4</a:t>
          </a:r>
        </a:p>
      </dgm:t>
    </dgm:pt>
    <dgm:pt modelId="{FE0F98F1-FE59-4BF9-A758-7AB636A1CDB5}" type="parTrans" cxnId="{1598931F-1A71-4145-8B45-EEB585095E67}">
      <dgm:prSet/>
      <dgm:spPr/>
      <dgm:t>
        <a:bodyPr/>
        <a:lstStyle/>
        <a:p>
          <a:endParaRPr lang="es-US"/>
        </a:p>
      </dgm:t>
    </dgm:pt>
    <dgm:pt modelId="{3E75E024-5A50-42D1-8561-E2D5C613A90E}" type="sibTrans" cxnId="{1598931F-1A71-4145-8B45-EEB585095E67}">
      <dgm:prSet/>
      <dgm:spPr/>
      <dgm:t>
        <a:bodyPr/>
        <a:lstStyle/>
        <a:p>
          <a:endParaRPr lang="es-US"/>
        </a:p>
      </dgm:t>
    </dgm:pt>
    <dgm:pt modelId="{13E8F2C2-3B27-428D-A60A-0D778A9A8215}">
      <dgm:prSet phldrT="[Text]" custT="1"/>
      <dgm:spPr/>
      <dgm:t>
        <a:bodyPr/>
        <a:lstStyle/>
        <a:p>
          <a:r>
            <a:rPr lang="es-US" sz="1300" b="1" dirty="0"/>
            <a:t>Reducción de datos</a:t>
          </a:r>
        </a:p>
        <a:p>
          <a:r>
            <a:rPr lang="es-US" sz="1300" b="1" dirty="0"/>
            <a:t>Problema a resolver</a:t>
          </a:r>
        </a:p>
        <a:p>
          <a:r>
            <a:rPr lang="es-US" sz="1300" b="0" dirty="0"/>
            <a:t>La base de datos es muy grande y los recursos computacionales no son suficientes</a:t>
          </a:r>
        </a:p>
        <a:p>
          <a:r>
            <a:rPr lang="es-US" sz="1300" b="1" dirty="0"/>
            <a:t>Método empleado</a:t>
          </a:r>
        </a:p>
        <a:p>
          <a:r>
            <a:rPr lang="es-US" sz="1300" b="0" dirty="0"/>
            <a:t>PCA</a:t>
          </a:r>
        </a:p>
        <a:p>
          <a:r>
            <a:rPr lang="es-US" sz="1300" dirty="0"/>
            <a:t>Clases Cl: 2</a:t>
          </a:r>
        </a:p>
        <a:p>
          <a:r>
            <a:rPr lang="es-US" sz="1300" dirty="0"/>
            <a:t>Ca: 18</a:t>
          </a:r>
        </a:p>
        <a:p>
          <a:r>
            <a:rPr lang="es-US" sz="1300" dirty="0" err="1"/>
            <a:t>Ob</a:t>
          </a:r>
          <a:r>
            <a:rPr lang="es-US" sz="1300" dirty="0"/>
            <a:t>: 590540</a:t>
          </a:r>
        </a:p>
      </dgm:t>
    </dgm:pt>
    <dgm:pt modelId="{2EDBA750-636E-4643-BD71-1F073D0FC7D8}" type="parTrans" cxnId="{D2D59227-C4D7-485E-A814-243E39798D66}">
      <dgm:prSet/>
      <dgm:spPr/>
      <dgm:t>
        <a:bodyPr/>
        <a:lstStyle/>
        <a:p>
          <a:endParaRPr lang="es-US"/>
        </a:p>
      </dgm:t>
    </dgm:pt>
    <dgm:pt modelId="{D95636C9-0ED1-4470-A9A4-4BD4EC775117}" type="sibTrans" cxnId="{D2D59227-C4D7-485E-A814-243E39798D66}">
      <dgm:prSet/>
      <dgm:spPr/>
      <dgm:t>
        <a:bodyPr/>
        <a:lstStyle/>
        <a:p>
          <a:endParaRPr lang="es-US"/>
        </a:p>
      </dgm:t>
    </dgm:pt>
    <dgm:pt modelId="{969E574F-066A-4DC8-A83C-8918853FCA95}">
      <dgm:prSet phldrT="[Text]" custT="1"/>
      <dgm:spPr/>
      <dgm:t>
        <a:bodyPr/>
        <a:lstStyle/>
        <a:p>
          <a:pPr>
            <a:defRPr b="1"/>
          </a:pPr>
          <a:r>
            <a:rPr lang="es-US" sz="1700" dirty="0"/>
            <a:t>Paso 5</a:t>
          </a:r>
        </a:p>
      </dgm:t>
    </dgm:pt>
    <dgm:pt modelId="{B21E87EE-9485-4C4F-8B6B-EAB3E4926664}" type="parTrans" cxnId="{D35B4D13-8A13-4DC2-835F-E3574A8ADEB6}">
      <dgm:prSet/>
      <dgm:spPr/>
      <dgm:t>
        <a:bodyPr/>
        <a:lstStyle/>
        <a:p>
          <a:endParaRPr lang="es-US"/>
        </a:p>
      </dgm:t>
    </dgm:pt>
    <dgm:pt modelId="{D846529F-A46A-4ED3-916E-5CBDE6E39532}" type="sibTrans" cxnId="{D35B4D13-8A13-4DC2-835F-E3574A8ADEB6}">
      <dgm:prSet/>
      <dgm:spPr/>
      <dgm:t>
        <a:bodyPr/>
        <a:lstStyle/>
        <a:p>
          <a:endParaRPr lang="es-US"/>
        </a:p>
      </dgm:t>
    </dgm:pt>
    <dgm:pt modelId="{97E285E8-CB87-4D5F-B1D6-5F92C82E1EF2}">
      <dgm:prSet phldrT="[Text]"/>
      <dgm:spPr/>
      <dgm:t>
        <a:bodyPr/>
        <a:lstStyle/>
        <a:p>
          <a:endParaRPr lang="es-US" b="0" i="0" dirty="0"/>
        </a:p>
      </dgm:t>
    </dgm:pt>
    <dgm:pt modelId="{958D383B-AC97-47AF-AFDE-2D76DFC58AD8}" type="parTrans" cxnId="{2E35D718-9FAB-494A-A441-ADAFC2C32191}">
      <dgm:prSet/>
      <dgm:spPr/>
      <dgm:t>
        <a:bodyPr/>
        <a:lstStyle/>
        <a:p>
          <a:endParaRPr lang="es-US"/>
        </a:p>
      </dgm:t>
    </dgm:pt>
    <dgm:pt modelId="{03C7CBED-C56B-45A1-BDB4-F74787FCA3FF}" type="sibTrans" cxnId="{2E35D718-9FAB-494A-A441-ADAFC2C32191}">
      <dgm:prSet/>
      <dgm:spPr/>
      <dgm:t>
        <a:bodyPr/>
        <a:lstStyle/>
        <a:p>
          <a:endParaRPr lang="es-US"/>
        </a:p>
      </dgm:t>
    </dgm:pt>
    <dgm:pt modelId="{C817A5D4-5684-4607-AFA0-E876CD1679BC}" type="pres">
      <dgm:prSet presAssocID="{9DF2D1EA-64B4-4F33-AADC-027FC5F201A2}" presName="root" presStyleCnt="0">
        <dgm:presLayoutVars>
          <dgm:dir/>
          <dgm:resizeHandles val="exact"/>
        </dgm:presLayoutVars>
      </dgm:prSet>
      <dgm:spPr/>
    </dgm:pt>
    <dgm:pt modelId="{1964EA2F-5AB2-4995-804A-AECB4F0A1DC6}" type="pres">
      <dgm:prSet presAssocID="{C97FE19B-0542-4901-998B-273164C6EF9F}" presName="compNode" presStyleCnt="0"/>
      <dgm:spPr/>
    </dgm:pt>
    <dgm:pt modelId="{F49366A4-33C3-4B35-849A-2C0C6A113E0B}" type="pres">
      <dgm:prSet presAssocID="{C97FE19B-0542-4901-998B-273164C6EF9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02AF8618-97E3-49F7-8E8A-B186515BB2D3}" type="pres">
      <dgm:prSet presAssocID="{C97FE19B-0542-4901-998B-273164C6EF9F}" presName="iconSpace" presStyleCnt="0"/>
      <dgm:spPr/>
    </dgm:pt>
    <dgm:pt modelId="{F8A19788-75EF-4E26-B5A4-C200A545B0E2}" type="pres">
      <dgm:prSet presAssocID="{C97FE19B-0542-4901-998B-273164C6EF9F}" presName="parTx" presStyleLbl="revTx" presStyleIdx="0" presStyleCnt="4">
        <dgm:presLayoutVars>
          <dgm:chMax val="0"/>
          <dgm:chPref val="0"/>
        </dgm:presLayoutVars>
      </dgm:prSet>
      <dgm:spPr/>
    </dgm:pt>
    <dgm:pt modelId="{44D05373-2ABF-4833-A137-9600FED2D1E2}" type="pres">
      <dgm:prSet presAssocID="{C97FE19B-0542-4901-998B-273164C6EF9F}" presName="txSpace" presStyleCnt="0"/>
      <dgm:spPr/>
    </dgm:pt>
    <dgm:pt modelId="{7A525F8B-C166-45BB-9DAC-6CCFFC29CE79}" type="pres">
      <dgm:prSet presAssocID="{C97FE19B-0542-4901-998B-273164C6EF9F}" presName="desTx" presStyleLbl="revTx" presStyleIdx="1" presStyleCnt="4" custLinFactNeighborX="-1120" custLinFactNeighborY="-8773">
        <dgm:presLayoutVars/>
      </dgm:prSet>
      <dgm:spPr/>
    </dgm:pt>
    <dgm:pt modelId="{5549E3C6-36AE-4D3A-80D0-627F31E0F7B4}" type="pres">
      <dgm:prSet presAssocID="{3E75E024-5A50-42D1-8561-E2D5C613A90E}" presName="sibTrans" presStyleCnt="0"/>
      <dgm:spPr/>
    </dgm:pt>
    <dgm:pt modelId="{D7746DD3-E460-4C83-A9A1-34647E3FEFAE}" type="pres">
      <dgm:prSet presAssocID="{969E574F-066A-4DC8-A83C-8918853FCA95}" presName="compNode" presStyleCnt="0"/>
      <dgm:spPr/>
    </dgm:pt>
    <dgm:pt modelId="{8ACF1712-55A8-4424-AE6F-63AEFE3FD26A}" type="pres">
      <dgm:prSet presAssocID="{969E574F-066A-4DC8-A83C-8918853FCA9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C85D61C-FF60-482A-8A57-E664D2CD85AA}" type="pres">
      <dgm:prSet presAssocID="{969E574F-066A-4DC8-A83C-8918853FCA95}" presName="iconSpace" presStyleCnt="0"/>
      <dgm:spPr/>
    </dgm:pt>
    <dgm:pt modelId="{0BD7F91A-DDA6-427B-87AE-87455A447272}" type="pres">
      <dgm:prSet presAssocID="{969E574F-066A-4DC8-A83C-8918853FCA95}" presName="parTx" presStyleLbl="revTx" presStyleIdx="2" presStyleCnt="4">
        <dgm:presLayoutVars>
          <dgm:chMax val="0"/>
          <dgm:chPref val="0"/>
        </dgm:presLayoutVars>
      </dgm:prSet>
      <dgm:spPr/>
    </dgm:pt>
    <dgm:pt modelId="{0B331770-27FF-42AA-AAB8-4DBD37309C21}" type="pres">
      <dgm:prSet presAssocID="{969E574F-066A-4DC8-A83C-8918853FCA95}" presName="txSpace" presStyleCnt="0"/>
      <dgm:spPr/>
    </dgm:pt>
    <dgm:pt modelId="{0D0D8106-0478-49AA-8873-122544A3202C}" type="pres">
      <dgm:prSet presAssocID="{969E574F-066A-4DC8-A83C-8918853FCA95}" presName="desTx" presStyleLbl="revTx" presStyleIdx="3" presStyleCnt="4">
        <dgm:presLayoutVars/>
      </dgm:prSet>
      <dgm:spPr/>
    </dgm:pt>
  </dgm:ptLst>
  <dgm:cxnLst>
    <dgm:cxn modelId="{F5D21B00-304D-4AF3-9D1B-902121986F13}" type="presOf" srcId="{13E8F2C2-3B27-428D-A60A-0D778A9A8215}" destId="{7A525F8B-C166-45BB-9DAC-6CCFFC29CE79}" srcOrd="0" destOrd="0" presId="urn:microsoft.com/office/officeart/2018/5/layout/CenteredIconLabelDescriptionList"/>
    <dgm:cxn modelId="{D35B4D13-8A13-4DC2-835F-E3574A8ADEB6}" srcId="{9DF2D1EA-64B4-4F33-AADC-027FC5F201A2}" destId="{969E574F-066A-4DC8-A83C-8918853FCA95}" srcOrd="1" destOrd="0" parTransId="{B21E87EE-9485-4C4F-8B6B-EAB3E4926664}" sibTransId="{D846529F-A46A-4ED3-916E-5CBDE6E39532}"/>
    <dgm:cxn modelId="{2E35D718-9FAB-494A-A441-ADAFC2C32191}" srcId="{969E574F-066A-4DC8-A83C-8918853FCA95}" destId="{97E285E8-CB87-4D5F-B1D6-5F92C82E1EF2}" srcOrd="0" destOrd="0" parTransId="{958D383B-AC97-47AF-AFDE-2D76DFC58AD8}" sibTransId="{03C7CBED-C56B-45A1-BDB4-F74787FCA3FF}"/>
    <dgm:cxn modelId="{1598931F-1A71-4145-8B45-EEB585095E67}" srcId="{9DF2D1EA-64B4-4F33-AADC-027FC5F201A2}" destId="{C97FE19B-0542-4901-998B-273164C6EF9F}" srcOrd="0" destOrd="0" parTransId="{FE0F98F1-FE59-4BF9-A758-7AB636A1CDB5}" sibTransId="{3E75E024-5A50-42D1-8561-E2D5C613A90E}"/>
    <dgm:cxn modelId="{D2D59227-C4D7-485E-A814-243E39798D66}" srcId="{C97FE19B-0542-4901-998B-273164C6EF9F}" destId="{13E8F2C2-3B27-428D-A60A-0D778A9A8215}" srcOrd="0" destOrd="0" parTransId="{2EDBA750-636E-4643-BD71-1F073D0FC7D8}" sibTransId="{D95636C9-0ED1-4470-A9A4-4BD4EC775117}"/>
    <dgm:cxn modelId="{90E6F74E-F9DE-4F67-B063-3A2269CCC489}" type="presOf" srcId="{C97FE19B-0542-4901-998B-273164C6EF9F}" destId="{F8A19788-75EF-4E26-B5A4-C200A545B0E2}" srcOrd="0" destOrd="0" presId="urn:microsoft.com/office/officeart/2018/5/layout/CenteredIconLabelDescriptionList"/>
    <dgm:cxn modelId="{F71C2B78-C386-40BC-863B-E93F3E1243E3}" type="presOf" srcId="{9DF2D1EA-64B4-4F33-AADC-027FC5F201A2}" destId="{C817A5D4-5684-4607-AFA0-E876CD1679BC}" srcOrd="0" destOrd="0" presId="urn:microsoft.com/office/officeart/2018/5/layout/CenteredIconLabelDescriptionList"/>
    <dgm:cxn modelId="{F9D7A1D2-19DE-4488-B7A4-4E3FF07A0865}" type="presOf" srcId="{969E574F-066A-4DC8-A83C-8918853FCA95}" destId="{0BD7F91A-DDA6-427B-87AE-87455A447272}" srcOrd="0" destOrd="0" presId="urn:microsoft.com/office/officeart/2018/5/layout/CenteredIconLabelDescriptionList"/>
    <dgm:cxn modelId="{38C800E8-B6FA-4FB1-844D-CE8C422FD5F2}" type="presOf" srcId="{97E285E8-CB87-4D5F-B1D6-5F92C82E1EF2}" destId="{0D0D8106-0478-49AA-8873-122544A3202C}" srcOrd="0" destOrd="0" presId="urn:microsoft.com/office/officeart/2018/5/layout/CenteredIconLabelDescriptionList"/>
    <dgm:cxn modelId="{779228EF-B651-4AEB-9AC9-B4CB9F370B57}" type="presParOf" srcId="{C817A5D4-5684-4607-AFA0-E876CD1679BC}" destId="{1964EA2F-5AB2-4995-804A-AECB4F0A1DC6}" srcOrd="0" destOrd="0" presId="urn:microsoft.com/office/officeart/2018/5/layout/CenteredIconLabelDescriptionList"/>
    <dgm:cxn modelId="{B9868D49-07CE-4311-8374-CE466E8B3A52}" type="presParOf" srcId="{1964EA2F-5AB2-4995-804A-AECB4F0A1DC6}" destId="{F49366A4-33C3-4B35-849A-2C0C6A113E0B}" srcOrd="0" destOrd="0" presId="urn:microsoft.com/office/officeart/2018/5/layout/CenteredIconLabelDescriptionList"/>
    <dgm:cxn modelId="{B6E0CD6D-760D-4875-8BEB-6BF350344BD7}" type="presParOf" srcId="{1964EA2F-5AB2-4995-804A-AECB4F0A1DC6}" destId="{02AF8618-97E3-49F7-8E8A-B186515BB2D3}" srcOrd="1" destOrd="0" presId="urn:microsoft.com/office/officeart/2018/5/layout/CenteredIconLabelDescriptionList"/>
    <dgm:cxn modelId="{5EA7FA8A-8741-49DA-B1E0-23CB8F7B6D99}" type="presParOf" srcId="{1964EA2F-5AB2-4995-804A-AECB4F0A1DC6}" destId="{F8A19788-75EF-4E26-B5A4-C200A545B0E2}" srcOrd="2" destOrd="0" presId="urn:microsoft.com/office/officeart/2018/5/layout/CenteredIconLabelDescriptionList"/>
    <dgm:cxn modelId="{2CBFE8EB-5813-4A45-B05B-373EF56545D0}" type="presParOf" srcId="{1964EA2F-5AB2-4995-804A-AECB4F0A1DC6}" destId="{44D05373-2ABF-4833-A137-9600FED2D1E2}" srcOrd="3" destOrd="0" presId="urn:microsoft.com/office/officeart/2018/5/layout/CenteredIconLabelDescriptionList"/>
    <dgm:cxn modelId="{66BC0A15-E7F2-4B7A-9C5A-8ABFDE5FFFB9}" type="presParOf" srcId="{1964EA2F-5AB2-4995-804A-AECB4F0A1DC6}" destId="{7A525F8B-C166-45BB-9DAC-6CCFFC29CE79}" srcOrd="4" destOrd="0" presId="urn:microsoft.com/office/officeart/2018/5/layout/CenteredIconLabelDescriptionList"/>
    <dgm:cxn modelId="{5819B9D4-6933-4310-A78A-A4077EB63B49}" type="presParOf" srcId="{C817A5D4-5684-4607-AFA0-E876CD1679BC}" destId="{5549E3C6-36AE-4D3A-80D0-627F31E0F7B4}" srcOrd="1" destOrd="0" presId="urn:microsoft.com/office/officeart/2018/5/layout/CenteredIconLabelDescriptionList"/>
    <dgm:cxn modelId="{8DADD3FD-02A3-49CF-A4AF-4D99CCFE9883}" type="presParOf" srcId="{C817A5D4-5684-4607-AFA0-E876CD1679BC}" destId="{D7746DD3-E460-4C83-A9A1-34647E3FEFAE}" srcOrd="2" destOrd="0" presId="urn:microsoft.com/office/officeart/2018/5/layout/CenteredIconLabelDescriptionList"/>
    <dgm:cxn modelId="{D93C3F4E-522D-4DF7-A822-16939AA0ED37}" type="presParOf" srcId="{D7746DD3-E460-4C83-A9A1-34647E3FEFAE}" destId="{8ACF1712-55A8-4424-AE6F-63AEFE3FD26A}" srcOrd="0" destOrd="0" presId="urn:microsoft.com/office/officeart/2018/5/layout/CenteredIconLabelDescriptionList"/>
    <dgm:cxn modelId="{072F6E7C-C5C9-46DF-B1A1-17EC06F535E2}" type="presParOf" srcId="{D7746DD3-E460-4C83-A9A1-34647E3FEFAE}" destId="{AC85D61C-FF60-482A-8A57-E664D2CD85AA}" srcOrd="1" destOrd="0" presId="urn:microsoft.com/office/officeart/2018/5/layout/CenteredIconLabelDescriptionList"/>
    <dgm:cxn modelId="{6759A3FD-4487-4A3E-B9EE-EB17B0CB0256}" type="presParOf" srcId="{D7746DD3-E460-4C83-A9A1-34647E3FEFAE}" destId="{0BD7F91A-DDA6-427B-87AE-87455A447272}" srcOrd="2" destOrd="0" presId="urn:microsoft.com/office/officeart/2018/5/layout/CenteredIconLabelDescriptionList"/>
    <dgm:cxn modelId="{8561A170-665D-4736-860E-8A42BFE22DBE}" type="presParOf" srcId="{D7746DD3-E460-4C83-A9A1-34647E3FEFAE}" destId="{0B331770-27FF-42AA-AAB8-4DBD37309C21}" srcOrd="3" destOrd="0" presId="urn:microsoft.com/office/officeart/2018/5/layout/CenteredIconLabelDescriptionList"/>
    <dgm:cxn modelId="{9C34EA82-AFA1-4D05-AACA-39E6F1B4D042}" type="presParOf" srcId="{D7746DD3-E460-4C83-A9A1-34647E3FEFAE}" destId="{0D0D8106-0478-49AA-8873-122544A3202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366A4-33C3-4B35-849A-2C0C6A113E0B}">
      <dsp:nvSpPr>
        <dsp:cNvPr id="0" name=""/>
        <dsp:cNvSpPr/>
      </dsp:nvSpPr>
      <dsp:spPr>
        <a:xfrm>
          <a:off x="566784" y="175168"/>
          <a:ext cx="604061" cy="6040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19788-75EF-4E26-B5A4-C200A545B0E2}">
      <dsp:nvSpPr>
        <dsp:cNvPr id="0" name=""/>
        <dsp:cNvSpPr/>
      </dsp:nvSpPr>
      <dsp:spPr>
        <a:xfrm>
          <a:off x="5870" y="918165"/>
          <a:ext cx="1725891" cy="258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US" sz="1700" kern="1200" dirty="0"/>
            <a:t>Paso 1</a:t>
          </a:r>
        </a:p>
      </dsp:txBody>
      <dsp:txXfrm>
        <a:off x="5870" y="918165"/>
        <a:ext cx="1725891" cy="258883"/>
      </dsp:txXfrm>
    </dsp:sp>
    <dsp:sp modelId="{7A525F8B-C166-45BB-9DAC-6CCFFC29CE79}">
      <dsp:nvSpPr>
        <dsp:cNvPr id="0" name=""/>
        <dsp:cNvSpPr/>
      </dsp:nvSpPr>
      <dsp:spPr>
        <a:xfrm>
          <a:off x="5870" y="1241670"/>
          <a:ext cx="1725891" cy="2164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Base de datos original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kern="1200" dirty="0"/>
            <a:t>Clases (Cl): 2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050" kern="1200" dirty="0"/>
            <a:t>No Fraude (0) | Fraude (1)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kern="1200" dirty="0"/>
            <a:t>Características (Ca): 394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kern="1200" dirty="0"/>
            <a:t>Observaciones (</a:t>
          </a:r>
          <a:r>
            <a:rPr lang="es-US" sz="1300" kern="1200" dirty="0" err="1"/>
            <a:t>Ob</a:t>
          </a:r>
          <a:r>
            <a:rPr lang="es-US" sz="1300" kern="1200" dirty="0"/>
            <a:t>): 590540</a:t>
          </a:r>
        </a:p>
      </dsp:txBody>
      <dsp:txXfrm>
        <a:off x="5870" y="1241670"/>
        <a:ext cx="1725891" cy="2164561"/>
      </dsp:txXfrm>
    </dsp:sp>
    <dsp:sp modelId="{8ACF1712-55A8-4424-AE6F-63AEFE3FD26A}">
      <dsp:nvSpPr>
        <dsp:cNvPr id="0" name=""/>
        <dsp:cNvSpPr/>
      </dsp:nvSpPr>
      <dsp:spPr>
        <a:xfrm>
          <a:off x="2594706" y="175168"/>
          <a:ext cx="604061" cy="6040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7F91A-DDA6-427B-87AE-87455A447272}">
      <dsp:nvSpPr>
        <dsp:cNvPr id="0" name=""/>
        <dsp:cNvSpPr/>
      </dsp:nvSpPr>
      <dsp:spPr>
        <a:xfrm>
          <a:off x="2033791" y="918165"/>
          <a:ext cx="1725891" cy="258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US" sz="1700" kern="1200"/>
            <a:t>Paso 2</a:t>
          </a:r>
        </a:p>
      </dsp:txBody>
      <dsp:txXfrm>
        <a:off x="2033791" y="918165"/>
        <a:ext cx="1725891" cy="258883"/>
      </dsp:txXfrm>
    </dsp:sp>
    <dsp:sp modelId="{0D0D8106-0478-49AA-8873-122544A3202C}">
      <dsp:nvSpPr>
        <dsp:cNvPr id="0" name=""/>
        <dsp:cNvSpPr/>
      </dsp:nvSpPr>
      <dsp:spPr>
        <a:xfrm>
          <a:off x="2033791" y="1241670"/>
          <a:ext cx="1725891" cy="2164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Tratamiento de datos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Problema a resolver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0" kern="1200" dirty="0"/>
            <a:t>Cambio de texto a números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Método empleado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0" i="1" kern="1200" dirty="0"/>
            <a:t>Look up table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i="0" kern="1200" dirty="0"/>
            <a:t>Cl </a:t>
          </a:r>
          <a:r>
            <a:rPr lang="es-US" sz="1300" b="0" i="0" kern="1200" dirty="0"/>
            <a:t>: 2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i="0" kern="1200" dirty="0"/>
            <a:t>Ca </a:t>
          </a:r>
          <a:r>
            <a:rPr lang="es-US" sz="1300" b="0" i="0" kern="1200" dirty="0"/>
            <a:t>: 394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i="0" kern="1200" dirty="0" err="1"/>
            <a:t>Ob</a:t>
          </a:r>
          <a:r>
            <a:rPr lang="es-US" sz="1300" b="1" i="0" kern="1200" dirty="0"/>
            <a:t> </a:t>
          </a:r>
          <a:r>
            <a:rPr lang="es-US" sz="1300" b="0" i="0" kern="1200" dirty="0"/>
            <a:t>: 59540</a:t>
          </a:r>
        </a:p>
      </dsp:txBody>
      <dsp:txXfrm>
        <a:off x="2033791" y="1241670"/>
        <a:ext cx="1725891" cy="2164561"/>
      </dsp:txXfrm>
    </dsp:sp>
    <dsp:sp modelId="{53C48E2B-58AB-4FDC-A15C-A40E3D570BAC}">
      <dsp:nvSpPr>
        <dsp:cNvPr id="0" name=""/>
        <dsp:cNvSpPr/>
      </dsp:nvSpPr>
      <dsp:spPr>
        <a:xfrm>
          <a:off x="4622628" y="175168"/>
          <a:ext cx="604061" cy="6040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072D2-6026-44FE-ABE0-4228846B53CB}">
      <dsp:nvSpPr>
        <dsp:cNvPr id="0" name=""/>
        <dsp:cNvSpPr/>
      </dsp:nvSpPr>
      <dsp:spPr>
        <a:xfrm>
          <a:off x="4061713" y="918165"/>
          <a:ext cx="1725891" cy="258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US" sz="1700" kern="1200"/>
            <a:t>Paso 3</a:t>
          </a:r>
        </a:p>
      </dsp:txBody>
      <dsp:txXfrm>
        <a:off x="4061713" y="918165"/>
        <a:ext cx="1725891" cy="258883"/>
      </dsp:txXfrm>
    </dsp:sp>
    <dsp:sp modelId="{B1F89534-911B-443D-876E-8E7861A05357}">
      <dsp:nvSpPr>
        <dsp:cNvPr id="0" name=""/>
        <dsp:cNvSpPr/>
      </dsp:nvSpPr>
      <dsp:spPr>
        <a:xfrm>
          <a:off x="4061713" y="1241670"/>
          <a:ext cx="1725891" cy="2164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Eliminación de </a:t>
          </a:r>
          <a:r>
            <a:rPr lang="es-US" sz="1300" b="1" kern="1200" dirty="0" err="1"/>
            <a:t>NaN</a:t>
          </a:r>
          <a:endParaRPr lang="es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Problema a resolver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0" kern="1200" dirty="0"/>
            <a:t>Eliminación de las </a:t>
          </a:r>
          <a:r>
            <a:rPr lang="es-US" sz="1300" b="0" kern="1200" dirty="0" err="1"/>
            <a:t>carácterísticas</a:t>
          </a:r>
          <a:r>
            <a:rPr lang="es-US" sz="1300" b="0" kern="1200" dirty="0"/>
            <a:t> que contengan </a:t>
          </a:r>
          <a:r>
            <a:rPr lang="es-US" sz="1300" b="0" kern="1200" dirty="0" err="1"/>
            <a:t>NaN</a:t>
          </a:r>
          <a:r>
            <a:rPr lang="es-US" sz="1300" b="0" kern="1200" dirty="0"/>
            <a:t>.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Cl </a:t>
          </a:r>
          <a:r>
            <a:rPr lang="es-US" sz="1300" b="0" kern="1200" dirty="0"/>
            <a:t>: 2</a:t>
          </a:r>
          <a:r>
            <a:rPr lang="es-US" sz="1300" b="1" kern="1200" dirty="0"/>
            <a:t>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Ca </a:t>
          </a:r>
          <a:r>
            <a:rPr lang="es-US" sz="1300" b="0" kern="1200" dirty="0"/>
            <a:t>:</a:t>
          </a:r>
          <a:r>
            <a:rPr lang="es-US" sz="1300" b="1" kern="1200" dirty="0"/>
            <a:t> </a:t>
          </a:r>
          <a:r>
            <a:rPr lang="es-US" sz="1300" b="0" kern="1200" dirty="0"/>
            <a:t>376</a:t>
          </a:r>
          <a:endParaRPr lang="es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 err="1"/>
            <a:t>Ob</a:t>
          </a:r>
          <a:r>
            <a:rPr lang="es-US" sz="1300" b="1" kern="1200" dirty="0"/>
            <a:t> </a:t>
          </a:r>
          <a:r>
            <a:rPr lang="es-US" sz="1300" b="0" kern="1200" dirty="0"/>
            <a:t>:</a:t>
          </a:r>
          <a:r>
            <a:rPr lang="es-US" sz="1300" b="1" kern="1200" dirty="0"/>
            <a:t> </a:t>
          </a:r>
          <a:r>
            <a:rPr lang="es-US" sz="1300" b="0" kern="1200" dirty="0"/>
            <a:t>590540</a:t>
          </a:r>
        </a:p>
        <a:p>
          <a:pPr marL="0" lvl="0" indent="0" algn="ctr" defTabSz="577850">
            <a:spcBef>
              <a:spcPct val="0"/>
            </a:spcBef>
            <a:spcAft>
              <a:spcPct val="35000"/>
            </a:spcAft>
            <a:buNone/>
          </a:pPr>
          <a:endParaRPr lang="es-US" sz="1300" b="0" kern="1200" dirty="0"/>
        </a:p>
      </dsp:txBody>
      <dsp:txXfrm>
        <a:off x="4061713" y="1241670"/>
        <a:ext cx="1725891" cy="2164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366A4-33C3-4B35-849A-2C0C6A113E0B}">
      <dsp:nvSpPr>
        <dsp:cNvPr id="0" name=""/>
        <dsp:cNvSpPr/>
      </dsp:nvSpPr>
      <dsp:spPr>
        <a:xfrm>
          <a:off x="985007" y="0"/>
          <a:ext cx="1054711" cy="10371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19788-75EF-4E26-B5A4-C200A545B0E2}">
      <dsp:nvSpPr>
        <dsp:cNvPr id="0" name=""/>
        <dsp:cNvSpPr/>
      </dsp:nvSpPr>
      <dsp:spPr>
        <a:xfrm>
          <a:off x="5633" y="1198895"/>
          <a:ext cx="3013460" cy="44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US" sz="1700" kern="1200" dirty="0"/>
            <a:t>Paso 4</a:t>
          </a:r>
        </a:p>
      </dsp:txBody>
      <dsp:txXfrm>
        <a:off x="5633" y="1198895"/>
        <a:ext cx="3013460" cy="444473"/>
      </dsp:txXfrm>
    </dsp:sp>
    <dsp:sp modelId="{7A525F8B-C166-45BB-9DAC-6CCFFC29CE79}">
      <dsp:nvSpPr>
        <dsp:cNvPr id="0" name=""/>
        <dsp:cNvSpPr/>
      </dsp:nvSpPr>
      <dsp:spPr>
        <a:xfrm>
          <a:off x="0" y="1533702"/>
          <a:ext cx="3013460" cy="2107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Reducción de datos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Problema a resolver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0" kern="1200" dirty="0"/>
            <a:t>La base de datos es muy grande y los recursos computacionales no son suficientes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1" kern="1200" dirty="0"/>
            <a:t>Método empleado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b="0" kern="1200" dirty="0"/>
            <a:t>PCA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kern="1200" dirty="0"/>
            <a:t>Clases Cl: 2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kern="1200" dirty="0"/>
            <a:t>Ca: 18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300" kern="1200" dirty="0" err="1"/>
            <a:t>Ob</a:t>
          </a:r>
          <a:r>
            <a:rPr lang="es-US" sz="1300" kern="1200" dirty="0"/>
            <a:t>: 590540</a:t>
          </a:r>
        </a:p>
      </dsp:txBody>
      <dsp:txXfrm>
        <a:off x="0" y="1533702"/>
        <a:ext cx="3013460" cy="2107807"/>
      </dsp:txXfrm>
    </dsp:sp>
    <dsp:sp modelId="{8ACF1712-55A8-4424-AE6F-63AEFE3FD26A}">
      <dsp:nvSpPr>
        <dsp:cNvPr id="0" name=""/>
        <dsp:cNvSpPr/>
      </dsp:nvSpPr>
      <dsp:spPr>
        <a:xfrm>
          <a:off x="4525823" y="0"/>
          <a:ext cx="1054711" cy="10371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7F91A-DDA6-427B-87AE-87455A447272}">
      <dsp:nvSpPr>
        <dsp:cNvPr id="0" name=""/>
        <dsp:cNvSpPr/>
      </dsp:nvSpPr>
      <dsp:spPr>
        <a:xfrm>
          <a:off x="3546449" y="1198895"/>
          <a:ext cx="3013460" cy="44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US" sz="1700" kern="1200" dirty="0"/>
            <a:t>Paso 5</a:t>
          </a:r>
        </a:p>
      </dsp:txBody>
      <dsp:txXfrm>
        <a:off x="3546449" y="1198895"/>
        <a:ext cx="3013460" cy="444473"/>
      </dsp:txXfrm>
    </dsp:sp>
    <dsp:sp modelId="{0D0D8106-0478-49AA-8873-122544A3202C}">
      <dsp:nvSpPr>
        <dsp:cNvPr id="0" name=""/>
        <dsp:cNvSpPr/>
      </dsp:nvSpPr>
      <dsp:spPr>
        <a:xfrm>
          <a:off x="3546449" y="1718620"/>
          <a:ext cx="3013460" cy="2107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US" sz="3600" b="0" i="0" kern="1200" dirty="0"/>
        </a:p>
      </dsp:txBody>
      <dsp:txXfrm>
        <a:off x="3546449" y="1718620"/>
        <a:ext cx="3013460" cy="21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22/10/2019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rgbClr val="FFFFFF"/>
                </a:solidFill>
              </a:rPr>
              <a:t>Detecc</a:t>
            </a:r>
            <a:r>
              <a:rPr lang="es-US" sz="3600" dirty="0" err="1">
                <a:solidFill>
                  <a:srgbClr val="FFFFFF"/>
                </a:solidFill>
              </a:rPr>
              <a:t>ión</a:t>
            </a:r>
            <a:r>
              <a:rPr lang="es-US" sz="3600" dirty="0">
                <a:solidFill>
                  <a:srgbClr val="FFFFFF"/>
                </a:solidFill>
              </a:rPr>
              <a:t> de fraude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s-US" sz="1800" dirty="0">
                <a:solidFill>
                  <a:srgbClr val="FFFFFF"/>
                </a:solidFill>
              </a:rPr>
              <a:t>S</a:t>
            </a:r>
            <a:r>
              <a:rPr lang="en-US" sz="1800" dirty="0" err="1">
                <a:solidFill>
                  <a:srgbClr val="FFFFFF"/>
                </a:solidFill>
              </a:rPr>
              <a:t>antiago</a:t>
            </a:r>
            <a:r>
              <a:rPr lang="en-US" sz="1800" dirty="0">
                <a:solidFill>
                  <a:srgbClr val="FFFFFF"/>
                </a:solidFill>
              </a:rPr>
              <a:t> Torres B.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4400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problema</a:t>
            </a:r>
            <a:endParaRPr lang="en-US" sz="4400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picture containing person, electronics, indoor, remote&#10;&#10;Description automatically generated">
            <a:extLst>
              <a:ext uri="{FF2B5EF4-FFF2-40B4-BE49-F238E27FC236}">
                <a16:creationId xmlns:a16="http://schemas.microsoft.com/office/drawing/2014/main" id="{6422F572-D0B3-4176-A6A6-7476DB982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21" r="-2" b="-2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7" name="Picture 6" descr="A plate of food on a table&#10;&#10;Description automatically generated">
            <a:extLst>
              <a:ext uri="{FF2B5EF4-FFF2-40B4-BE49-F238E27FC236}">
                <a16:creationId xmlns:a16="http://schemas.microsoft.com/office/drawing/2014/main" id="{C7A75195-75F2-4860-933E-2B9DB60A0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9" r="7711" b="2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96BDB-DA4D-4ABC-96A9-754F49D5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US" sz="4400"/>
              <a:t>Datos y análisis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E724EE-ABFE-4E96-9D02-9CB62E53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29" y="643467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38D919-C375-4CF0-880E-542804E22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29" y="3509434"/>
            <a:ext cx="3606800" cy="2705100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0737489-F1E3-48C5-8D36-CC72A93BD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47256"/>
              </p:ext>
            </p:extLst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237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96BDB-DA4D-4ABC-96A9-754F49D5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s-US" sz="4400" dirty="0"/>
              <a:t>Datos y análisis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F5BB9C3-5BC5-47D0-BF94-8AF7E98B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606" y="643467"/>
            <a:ext cx="2333036" cy="17497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1FE83F6-4E45-4D80-B827-353CD621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371" y="2554112"/>
            <a:ext cx="2333034" cy="17497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52F70BE-6348-43CA-96C9-EB2AD935B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372" y="4464756"/>
            <a:ext cx="2333034" cy="1749776"/>
          </a:xfrm>
          <a:prstGeom prst="rect">
            <a:avLst/>
          </a:prstGeom>
        </p:spPr>
      </p:pic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E8534509-05EA-4F70-9585-147D7B423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830531"/>
              </p:ext>
            </p:extLst>
          </p:nvPr>
        </p:nvGraphicFramePr>
        <p:xfrm>
          <a:off x="456041" y="2171700"/>
          <a:ext cx="6565543" cy="382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4C68522-B448-4100-BF6A-8CB86D9E766D}"/>
              </a:ext>
            </a:extLst>
          </p:cNvPr>
          <p:cNvGrpSpPr/>
          <p:nvPr/>
        </p:nvGrpSpPr>
        <p:grpSpPr>
          <a:xfrm>
            <a:off x="3391603" y="3705408"/>
            <a:ext cx="7428797" cy="2187159"/>
            <a:chOff x="-3005829" y="1394240"/>
            <a:chExt cx="7428797" cy="218715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237CD3-371B-49AF-8BFE-4297539AFF7C}"/>
                </a:ext>
              </a:extLst>
            </p:cNvPr>
            <p:cNvSpPr/>
            <p:nvPr/>
          </p:nvSpPr>
          <p:spPr>
            <a:xfrm>
              <a:off x="107187" y="1705941"/>
              <a:ext cx="4315781" cy="187545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C5E11C-3C51-411E-BA5C-546530DFE7A0}"/>
                </a:ext>
              </a:extLst>
            </p:cNvPr>
            <p:cNvSpPr txBox="1"/>
            <p:nvPr/>
          </p:nvSpPr>
          <p:spPr>
            <a:xfrm>
              <a:off x="-3005829" y="1394240"/>
              <a:ext cx="4315781" cy="18754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US" sz="1300" b="1" kern="1200" dirty="0"/>
                <a:t>Clasificación</a:t>
              </a:r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US" sz="1300" b="1" kern="1200" dirty="0"/>
                <a:t>Problema a resolver</a:t>
              </a:r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US" sz="1300" b="0" kern="1200" dirty="0"/>
                <a:t>Separar entre las dos clases desbalanceadas</a:t>
              </a:r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US" sz="1300" b="1" kern="1200" dirty="0"/>
                <a:t>Método empleado</a:t>
              </a:r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US" sz="1300" b="0" kern="1200" dirty="0"/>
                <a:t>Redes Neuronales</a:t>
              </a:r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US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5581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9006A-2935-4E10-BE52-9A5D0005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Implementación del clasificador</a:t>
            </a:r>
          </a:p>
        </p:txBody>
      </p:sp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42AD640E-56F0-4CDE-AE89-7DDB4C57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" y="1363460"/>
            <a:ext cx="2708946" cy="2031709"/>
          </a:xfrm>
          <a:prstGeom prst="rect">
            <a:avLst/>
          </a:prstGeom>
        </p:spPr>
      </p:pic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6F95A59-93D0-4A27-AFA2-EBE416E7B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1854" y="1360971"/>
            <a:ext cx="2715582" cy="2036686"/>
          </a:xfrm>
          <a:prstGeom prst="rect">
            <a:avLst/>
          </a:prstGeom>
        </p:spPr>
      </p:pic>
      <p:pic>
        <p:nvPicPr>
          <p:cNvPr id="9" name="Picture 8" descr="A picture containing clock, object, meter&#10;&#10;Description automatically generated">
            <a:extLst>
              <a:ext uri="{FF2B5EF4-FFF2-40B4-BE49-F238E27FC236}">
                <a16:creationId xmlns:a16="http://schemas.microsoft.com/office/drawing/2014/main" id="{48F69BB7-B40C-4471-957D-161CAE2F7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5122"/>
            <a:ext cx="2715582" cy="4277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3107DE-D9FA-468B-8DC4-0DDEDD36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484" y="1360971"/>
            <a:ext cx="2715582" cy="203668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309B7-038E-4C27-8318-F68DE77E5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598" y="956254"/>
            <a:ext cx="2432100" cy="36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1477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Crop</vt:lpstr>
      <vt:lpstr>Detección de fraude</vt:lpstr>
      <vt:lpstr>EL problema</vt:lpstr>
      <vt:lpstr>Datos y análisis</vt:lpstr>
      <vt:lpstr>Datos y análisis</vt:lpstr>
      <vt:lpstr>Implementación del clasificador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2019-10-23T03:28:32Z</dcterms:created>
  <dcterms:modified xsi:type="dcterms:W3CDTF">2019-10-23T03:28:52Z</dcterms:modified>
</cp:coreProperties>
</file>